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6911975" cy="38877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622044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345600" y="2086920"/>
            <a:ext cx="622044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345600" y="208692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3533400" y="208692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2448720" y="90936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51840" y="90936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345600" y="208692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2448720" y="208692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4551840" y="208692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345600" y="909360"/>
            <a:ext cx="622044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622044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345600" y="154800"/>
            <a:ext cx="6220440" cy="300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345600" y="208692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3533400" y="208692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345600" y="2086920"/>
            <a:ext cx="622044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2160" y="0"/>
            <a:ext cx="6908760" cy="3896640"/>
          </a:xfrm>
          <a:prstGeom prst="rect">
            <a:avLst/>
          </a:prstGeom>
          <a:ln w="0">
            <a:noFill/>
          </a:ln>
        </p:spPr>
      </p:pic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6927840" cy="3896640"/>
          </a:xfrm>
          <a:prstGeom prst="rect">
            <a:avLst/>
          </a:prstGeom>
          <a:ln w="0">
            <a:noFill/>
          </a:ln>
        </p:spPr>
      </p:pic>
      <p:sp>
        <p:nvSpPr>
          <p:cNvPr id="38" name="Google Shape;88;p16"/>
          <p:cNvSpPr/>
          <p:nvPr/>
        </p:nvSpPr>
        <p:spPr>
          <a:xfrm>
            <a:off x="360000" y="2029320"/>
            <a:ext cx="6300000" cy="157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1" lang="de-DE" sz="2400" spc="-1" strike="noStrike">
                <a:solidFill>
                  <a:srgbClr val="ffffff"/>
                </a:solidFill>
                <a:latin typeface="Fira Sans"/>
                <a:ea typeface="Roboto"/>
              </a:rPr>
              <a:t>Titel der Veranstaltung (oder kein Text)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ffffff"/>
                </a:solidFill>
                <a:latin typeface="Fira Sans"/>
                <a:ea typeface="Roboto"/>
              </a:rPr>
              <a:t>Bitte Positionierung über dem Bild beachten, damit Text gut lesbar! 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ffffff"/>
                </a:solidFill>
                <a:latin typeface="Fira Sans"/>
                <a:ea typeface="Roboto"/>
              </a:rPr>
              <a:t>Der Farbverlauf softet das Bild in den CI-Farben ab und unterstützt dabei, Bildbereiche abzudunkeln um eine bessere Lesbarkeit zu gewährleisten! </a:t>
            </a:r>
            <a:endParaRPr b="0" lang="de-AT" sz="1400" spc="-1" strike="noStrike">
              <a:latin typeface="Arial"/>
            </a:endParaRPr>
          </a:p>
        </p:txBody>
      </p:sp>
      <p:pic>
        <p:nvPicPr>
          <p:cNvPr id="39" name="Google Shape;87;p16" descr=""/>
          <p:cNvPicPr/>
          <p:nvPr/>
        </p:nvPicPr>
        <p:blipFill>
          <a:blip r:embed="rId3"/>
          <a:stretch/>
        </p:blipFill>
        <p:spPr>
          <a:xfrm>
            <a:off x="5004000" y="236160"/>
            <a:ext cx="1617840" cy="48384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4"/>
          <a:stretch/>
        </p:blipFill>
        <p:spPr>
          <a:xfrm>
            <a:off x="346680" y="0"/>
            <a:ext cx="1813320" cy="117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2026-01-26T15:16:02Z</dcterms:modified>
  <cp:revision>33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